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Food Delivery Website: [Pizza]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36332"/>
            <a:ext cx="90258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by Piyush Kumar Mishra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99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Website Developer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8102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Piyush Kumar Mishra designed and developed this website.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21625"/>
            <a:ext cx="58935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Purpose of the Website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8461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8239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31946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website makes ordering food fast and convenient for users.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58461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8239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431946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browse menus and order food from their homes or offices.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Browse Restaurants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Browse By Location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browse restaurants near them.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Search by Cuisine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search for restaurants by cuisine.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 Options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filter restaurants by price, rating, or other criteria.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View Menu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89429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136868" y="2740581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Menu Items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10598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View all menu items with descriptions and photos.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106031" y="4337090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Pricing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See the price of each item.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104721" y="5933599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29900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items to cart for easy ordering.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58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Payment Details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Payment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a secure payment gateway to protect user data.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Tracking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74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4426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the progress of the order on a map.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6095" y="4466749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Status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56807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Receive updates on the status of the order.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5023" y="5883712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30874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Estimated Delivery Time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35000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View an estimated delivery time.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495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4015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47155" y="4501753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4401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Feedback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897041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value your feedback. Please share your thoughts on your experience with our website.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2025-01-07T16:36:55Z</dcterms:created>
  <dcterms:modified xsi:type="dcterms:W3CDTF">2025-01-07T16:36:55Z</dcterms:modified>
</cp:coreProperties>
</file>